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77" r:id="rId3"/>
    <p:sldId id="257" r:id="rId4"/>
    <p:sldId id="258" r:id="rId5"/>
    <p:sldId id="271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4" r:id="rId24"/>
    <p:sldId id="350" r:id="rId25"/>
    <p:sldId id="361" r:id="rId26"/>
    <p:sldId id="375" r:id="rId27"/>
    <p:sldId id="367" r:id="rId28"/>
    <p:sldId id="369" r:id="rId29"/>
    <p:sldId id="373" r:id="rId30"/>
    <p:sldId id="370" r:id="rId31"/>
    <p:sldId id="374" r:id="rId32"/>
    <p:sldId id="372" r:id="rId33"/>
    <p:sldId id="371" r:id="rId34"/>
    <p:sldId id="368" r:id="rId35"/>
    <p:sldId id="376" r:id="rId36"/>
    <p:sldId id="378" r:id="rId37"/>
    <p:sldId id="393" r:id="rId38"/>
    <p:sldId id="386" r:id="rId39"/>
    <p:sldId id="387" r:id="rId40"/>
    <p:sldId id="392" r:id="rId41"/>
    <p:sldId id="398" r:id="rId42"/>
    <p:sldId id="408" r:id="rId43"/>
    <p:sldId id="412" r:id="rId44"/>
    <p:sldId id="390" r:id="rId45"/>
    <p:sldId id="411" r:id="rId46"/>
    <p:sldId id="395" r:id="rId47"/>
    <p:sldId id="416" r:id="rId48"/>
    <p:sldId id="402" r:id="rId49"/>
    <p:sldId id="388" r:id="rId50"/>
    <p:sldId id="399" r:id="rId51"/>
    <p:sldId id="409" r:id="rId52"/>
    <p:sldId id="391" r:id="rId53"/>
    <p:sldId id="389" r:id="rId54"/>
    <p:sldId id="414" r:id="rId55"/>
    <p:sldId id="400" r:id="rId56"/>
    <p:sldId id="394" r:id="rId57"/>
    <p:sldId id="396" r:id="rId58"/>
    <p:sldId id="407" r:id="rId59"/>
    <p:sldId id="413" r:id="rId60"/>
    <p:sldId id="418" r:id="rId61"/>
    <p:sldId id="397" r:id="rId62"/>
    <p:sldId id="401" r:id="rId63"/>
    <p:sldId id="417" r:id="rId64"/>
    <p:sldId id="406" r:id="rId65"/>
    <p:sldId id="415" r:id="rId66"/>
    <p:sldId id="404" r:id="rId67"/>
    <p:sldId id="405" r:id="rId68"/>
    <p:sldId id="403" r:id="rId69"/>
    <p:sldId id="363" r:id="rId70"/>
    <p:sldId id="362" r:id="rId7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-96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pPr/>
              <a:t>22.05.2024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1 FATIH HOCAM_YEDEK\user\Desktop\yedek\Desktop\ibni sina tanıtım\MAVİLİ\TANITIM MANŞET kop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0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833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195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33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341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509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60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251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15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131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36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G:\1 FATIH HOCAM_YEDEK\user\Desktop\yedek\Desktop\ibni sina tanıtım\MAVİLİ\MERMER DUVAR kop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95400"/>
            <a:ext cx="12192000" cy="815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98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475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92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156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255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445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G:\1 FATIH HOCAM_YEDEK\user\Desktop\yedek\Desktop\ibni sina tanıtım\MAVİLİ\MERMER DUVAR kop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95400"/>
            <a:ext cx="12192000" cy="81534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1658680" y="5043785"/>
            <a:ext cx="92368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OKULUMUZDAN KARELER</a:t>
            </a:r>
            <a:endParaRPr lang="tr-TR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1 FATIH HOCAM_YEDEK\user\Desktop\yedek\Desktop\Yeni klasör\OKUL DIŞ CEP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1 FATIH HOCAM_YEDEK\user\Desktop\yedek\Desktop\Yeni klasör\SPOR SAHASI kop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90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1 FATIH HOCAM_YEDEK\user\Desktop\yedek\Desktop\Yeni klasör\ÖĞRETMENLER ODA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79"/>
            <a:ext cx="12192000" cy="6888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586" name="AutoShape 2" descr="ME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6339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1 FATIH HOCAM_YEDEK\user\Desktop\yedek\Desktop\Yeni klasör\KONFERANS SALONU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1 FATIH HOCAM_YEDEK\user\Desktop\yedek\Desktop\Yeni klasör\MÜZİK ATÖLYESİ kop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1 FATIH HOCAM_YEDEK\user\Desktop\yedek\Desktop\Yeni klasör\MESCİ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 FATIH HOCAM_YEDEK\user\Desktop\yedek\Desktop\Yeni klasör\GÖREŞ SALON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1 FATIH HOCAM_YEDEK\user\Desktop\yedek\Desktop\Yeni klasör\LABARATUV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G:\1 FATIH HOCAM_YEDEK\user\Desktop\yedek\Desktop\ibni sina tanıtım\MAVİLİ\MERMER DUVAR kop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95400"/>
            <a:ext cx="12192000" cy="81534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2100844" y="5119985"/>
            <a:ext cx="82510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BİZ NELER YAPIYORUZ?</a:t>
            </a:r>
            <a:endParaRPr lang="tr-TR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pic>
        <p:nvPicPr>
          <p:cNvPr id="82947" name="Picture 3" descr="F:\Users\AYNA\Desktop\xxxx\277588417_4946286115497741_7782985800331761437_n.jpg"/>
          <p:cNvPicPr>
            <a:picLocks noChangeAspect="1" noChangeArrowheads="1"/>
          </p:cNvPicPr>
          <p:nvPr/>
        </p:nvPicPr>
        <p:blipFill>
          <a:blip r:embed="rId3" cstate="print"/>
          <a:srcRect t="29596"/>
          <a:stretch>
            <a:fillRect/>
          </a:stretch>
        </p:blipFill>
        <p:spPr bwMode="auto">
          <a:xfrm>
            <a:off x="3794138" y="4430112"/>
            <a:ext cx="3881456" cy="2049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7851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YAZAR BULUŞMALARI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2948" name="Picture 4" descr="F:\Users\AYNA\Desktop\xxxx\277678580_4946281115498241_8201107041260916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4202" y="1678613"/>
            <a:ext cx="3794777" cy="2594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49" name="Picture 5" descr="F:\Users\AYNA\Desktop\xxxx\318171809_596289959163292_83729760353512873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5821" y="2524695"/>
            <a:ext cx="3930869" cy="3930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51" name="Picture 7" descr="F:\Users\AYNA\Desktop\xxxx\337300566_534684425453600_2741365662722356466_n.jpg"/>
          <p:cNvPicPr>
            <a:picLocks noChangeAspect="1" noChangeArrowheads="1"/>
          </p:cNvPicPr>
          <p:nvPr/>
        </p:nvPicPr>
        <p:blipFill>
          <a:blip r:embed="rId6"/>
          <a:srcRect l="25687"/>
          <a:stretch>
            <a:fillRect/>
          </a:stretch>
        </p:blipFill>
        <p:spPr bwMode="auto">
          <a:xfrm>
            <a:off x="288758" y="1708484"/>
            <a:ext cx="3272089" cy="4668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F:\Users\AYNA\Desktop\xxxx\393806618_819671800158439_1732595830878968726_n.jpg"/>
          <p:cNvPicPr>
            <a:picLocks noChangeAspect="1" noChangeArrowheads="1"/>
          </p:cNvPicPr>
          <p:nvPr/>
        </p:nvPicPr>
        <p:blipFill>
          <a:blip r:embed="rId7"/>
          <a:srcRect l="18750" t="23958" r="13542" b="21875"/>
          <a:stretch>
            <a:fillRect/>
          </a:stretch>
        </p:blipFill>
        <p:spPr bwMode="auto">
          <a:xfrm>
            <a:off x="8734927" y="288756"/>
            <a:ext cx="3080084" cy="1973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65053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KARİYER GÜNLERİ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0114" name="Picture 2" descr="F:\Users\AYNA\Desktop\xxxx\315226597_579929884132633_136194679507860960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228" y="1756611"/>
            <a:ext cx="7095477" cy="4689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0115" name="Picture 3" descr="F:\Users\AYNA\Desktop\xxxx\317635791_588729369919351_569062657851985910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1220" y="3176337"/>
            <a:ext cx="4081095" cy="3272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F:\Users\AYNA\Desktop\xxxx\337226273_1194090851300165_8235244733841348360_n.jpg"/>
          <p:cNvPicPr>
            <a:picLocks noChangeAspect="1" noChangeArrowheads="1"/>
          </p:cNvPicPr>
          <p:nvPr/>
        </p:nvPicPr>
        <p:blipFill>
          <a:blip r:embed="rId5"/>
          <a:srcRect t="27536"/>
          <a:stretch>
            <a:fillRect/>
          </a:stretch>
        </p:blipFill>
        <p:spPr bwMode="auto">
          <a:xfrm>
            <a:off x="7820526" y="168441"/>
            <a:ext cx="3986463" cy="2719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561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MÜNAZARA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3970" name="Picture 2" descr="F:\Users\AYNA\Desktop\xxxx\277730818_4947153145411038_393589412682121255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752" y="2454442"/>
            <a:ext cx="3863975" cy="4002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971" name="Picture 3" descr="F:\Users\AYNA\Desktop\xxxx\277731667_4947153472077672_162435514102072970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7280" y="2382254"/>
            <a:ext cx="3590323" cy="4076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F:\Users\AYNA\Desktop\xxxx\368231051_777976800994606_80248636958228505_n.jpg"/>
          <p:cNvPicPr>
            <a:picLocks noChangeAspect="1" noChangeArrowheads="1"/>
          </p:cNvPicPr>
          <p:nvPr/>
        </p:nvPicPr>
        <p:blipFill>
          <a:blip r:embed="rId5"/>
          <a:srcRect r="36898"/>
          <a:stretch>
            <a:fillRect/>
          </a:stretch>
        </p:blipFill>
        <p:spPr bwMode="auto">
          <a:xfrm>
            <a:off x="8578968" y="150731"/>
            <a:ext cx="3184324" cy="2664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F:\Users\AYNA\Desktop\xxxx\368613984_777976690994617_7063645462217821034_n.jpg"/>
          <p:cNvPicPr>
            <a:picLocks noChangeAspect="1" noChangeArrowheads="1"/>
          </p:cNvPicPr>
          <p:nvPr/>
        </p:nvPicPr>
        <p:blipFill>
          <a:blip r:embed="rId6"/>
          <a:srcRect l="2415" t="40668" r="23180"/>
          <a:stretch>
            <a:fillRect/>
          </a:stretch>
        </p:blipFill>
        <p:spPr bwMode="auto">
          <a:xfrm>
            <a:off x="8349916" y="3062414"/>
            <a:ext cx="3441030" cy="3434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49469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GEZİ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4994" name="Picture 2" descr="F:\Users\AYNA\Desktop\xxxx\288210657_5166473586812325_355550890233348664_n.jpg"/>
          <p:cNvPicPr>
            <a:picLocks noChangeAspect="1" noChangeArrowheads="1"/>
          </p:cNvPicPr>
          <p:nvPr/>
        </p:nvPicPr>
        <p:blipFill>
          <a:blip r:embed="rId3"/>
          <a:srcRect l="8457" t="23559" r="19452" b="7188"/>
          <a:stretch>
            <a:fillRect/>
          </a:stretch>
        </p:blipFill>
        <p:spPr bwMode="auto">
          <a:xfrm>
            <a:off x="482093" y="4135946"/>
            <a:ext cx="4980243" cy="2457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5" name="Picture 3" descr="F:\Users\AYNA\Desktop\xxxx\288432713_5166473783478972_4340227513134189563_n.jpg"/>
          <p:cNvPicPr>
            <a:picLocks noChangeAspect="1" noChangeArrowheads="1"/>
          </p:cNvPicPr>
          <p:nvPr/>
        </p:nvPicPr>
        <p:blipFill>
          <a:blip r:embed="rId4"/>
          <a:srcRect t="16020" r="9793"/>
          <a:stretch>
            <a:fillRect/>
          </a:stretch>
        </p:blipFill>
        <p:spPr bwMode="auto">
          <a:xfrm>
            <a:off x="456370" y="1296843"/>
            <a:ext cx="5013573" cy="262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6" name="Picture 4" descr="F:\Users\AYNA\Desktop\xxxx\319324217_1256032348312608_815652344544687579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9017" y="553455"/>
            <a:ext cx="6039850" cy="6039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7055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pic>
        <p:nvPicPr>
          <p:cNvPr id="89090" name="Picture 2" descr="F:\Users\AYNA\Desktop\xxxx\316134708_589481296510825_224509400779813443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3612" y="399613"/>
            <a:ext cx="5953891" cy="5953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9091" name="Picture 3" descr="F:\Users\AYNA\Desktop\xxxx\318226806_594687272656894_95975470239224589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073" y="1390689"/>
            <a:ext cx="4937921" cy="4937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Dikdörtgen"/>
          <p:cNvSpPr/>
          <p:nvPr/>
        </p:nvSpPr>
        <p:spPr>
          <a:xfrm>
            <a:off x="328465" y="157655"/>
            <a:ext cx="49469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GEZİ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328465" y="157655"/>
            <a:ext cx="49469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GEZİ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5234" name="Picture 2" descr="F:\Users\AYNA\Desktop\xxxx\321213790_890015872027508_842743338844594562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7032" y="360947"/>
            <a:ext cx="6208297" cy="6208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5235" name="Picture 3" descr="F:\Users\AYNA\Desktop\xxxx\342050139_1525343791336519_83635620058172151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042" y="2646946"/>
            <a:ext cx="5258945" cy="3922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328465" y="157655"/>
            <a:ext cx="49469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GEZİ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5474" name="Picture 2" descr="F:\Users\AYNA\Desktop\xxxx\343631783_564980522284999_615203671091745745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14" y="1636296"/>
            <a:ext cx="4788567" cy="4788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475" name="Picture 3" descr="F:\Users\AYNA\Desktop\xxxx\344432778_217925764320721_781454024819755871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3393" y="457203"/>
            <a:ext cx="5991725" cy="5991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328465" y="157655"/>
            <a:ext cx="49469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GEZİ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F:\Users\AYNA\Desktop\xxxx\354999769_736386088487011_627267985360268905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4883" y="962526"/>
            <a:ext cx="4716379" cy="5486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F:\Users\AYNA\Desktop\xxxx\415543852_864380565687562_3035338999892073634_n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508" y="1997242"/>
            <a:ext cx="6529555" cy="444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5302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GİRİŞMCİLİK VE </a:t>
            </a:r>
          </a:p>
          <a:p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İNOVASYON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8066" name="Picture 2" descr="F:\Users\AYNA\Desktop\xxxx\310166209_541963731262582_682248753768550198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3780" y="324460"/>
            <a:ext cx="4035972" cy="3026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7" name="Picture 3" descr="F:\Users\AYNA\Desktop\xxxx\316829638_588177983307823_747260486433571009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34" y="2936419"/>
            <a:ext cx="6271013" cy="3527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8" name="Picture 4" descr="F:\Users\AYNA\Desktop\xxxx\317550318_588178296641125_98888119939877831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9016" y="3634085"/>
            <a:ext cx="4950373" cy="2784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5302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GİRİŞMCİLİK VE </a:t>
            </a:r>
          </a:p>
          <a:p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İNOVASYON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F:\Users\AYNA\Desktop\xxxx\353640092_732959098829710_5078572517344657350_n.jpg"/>
          <p:cNvPicPr>
            <a:picLocks noChangeAspect="1" noChangeArrowheads="1"/>
          </p:cNvPicPr>
          <p:nvPr/>
        </p:nvPicPr>
        <p:blipFill>
          <a:blip r:embed="rId3"/>
          <a:srcRect t="26991"/>
          <a:stretch>
            <a:fillRect/>
          </a:stretch>
        </p:blipFill>
        <p:spPr bwMode="auto">
          <a:xfrm>
            <a:off x="6320590" y="2526631"/>
            <a:ext cx="5438274" cy="397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F:\Users\AYNA\Desktop\xxxx\378801354_796238779168408_877719278167177206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081" y="2598822"/>
            <a:ext cx="5476708" cy="3927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F:\Users\AYNA\Desktop\xxxx\354037905_732960578829562_8008356671170334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3804" y="168441"/>
            <a:ext cx="4042609" cy="3031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62149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TİYATRO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62" name="Picture 2" descr="F:\Users\AYNA\Desktop\xxxx\318449655_5481251222002557_620000101869304069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075" y="212422"/>
            <a:ext cx="4517234" cy="3100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63" name="Picture 3" descr="F:\Users\AYNA\Desktop\xxxx\319186195_1620075391798168_8074445979389665198_n.jpg"/>
          <p:cNvPicPr>
            <a:picLocks noChangeAspect="1" noChangeArrowheads="1"/>
          </p:cNvPicPr>
          <p:nvPr/>
        </p:nvPicPr>
        <p:blipFill>
          <a:blip r:embed="rId4"/>
          <a:srcRect t="14059" b="12073"/>
          <a:stretch>
            <a:fillRect/>
          </a:stretch>
        </p:blipFill>
        <p:spPr bwMode="auto">
          <a:xfrm>
            <a:off x="6528030" y="3561347"/>
            <a:ext cx="5318249" cy="2959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64" name="Picture 4" descr="F:\Users\AYNA\Desktop\xxxx\319664590_1186261252276105_69964724446823868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390" y="2118227"/>
            <a:ext cx="5751094" cy="437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6050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FOTOĞRAFÇLIK KULÜBÜ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F:\Users\AYNA\Desktop\xxxx\411662554_858759586249660_3653332763245322056_n.jpg"/>
          <p:cNvPicPr>
            <a:picLocks noChangeAspect="1" noChangeArrowheads="1"/>
          </p:cNvPicPr>
          <p:nvPr/>
        </p:nvPicPr>
        <p:blipFill>
          <a:blip r:embed="rId3"/>
          <a:srcRect t="17067" r="31172" b="9147"/>
          <a:stretch>
            <a:fillRect/>
          </a:stretch>
        </p:blipFill>
        <p:spPr bwMode="auto">
          <a:xfrm>
            <a:off x="9390063" y="1757843"/>
            <a:ext cx="2497137" cy="4763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F:\Users\AYNA\Desktop\xxxx\412561404_858759496249669_2192175872963239074_n.jpg"/>
          <p:cNvPicPr>
            <a:picLocks noChangeAspect="1" noChangeArrowheads="1"/>
          </p:cNvPicPr>
          <p:nvPr/>
        </p:nvPicPr>
        <p:blipFill>
          <a:blip r:embed="rId4"/>
          <a:srcRect t="30883" r="29857"/>
          <a:stretch>
            <a:fillRect/>
          </a:stretch>
        </p:blipFill>
        <p:spPr bwMode="auto">
          <a:xfrm>
            <a:off x="6406462" y="1756611"/>
            <a:ext cx="2713475" cy="4757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F:\Users\AYNA\Desktop\xxxx\420517533_876269027832049_433791225635219922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140" y="1852863"/>
            <a:ext cx="5734607" cy="4637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8252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SPORTİF BAŞARILARIMIZ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9330" name="Picture 2" descr="F:\Users\AYNA\Desktop\xxxx\334686892_2462899590553713_905780672851681652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854" y="1828804"/>
            <a:ext cx="3489153" cy="3489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9331" name="Picture 3" descr="F:\Users\AYNA\Desktop\xxxx\353431506_731531142305839_89661320162687178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7049" y="1708655"/>
            <a:ext cx="3609303" cy="360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0 Dikdörtgen"/>
          <p:cNvSpPr/>
          <p:nvPr/>
        </p:nvSpPr>
        <p:spPr>
          <a:xfrm>
            <a:off x="4812215" y="5389057"/>
            <a:ext cx="18794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GÜREŞ</a:t>
            </a:r>
            <a:endParaRPr lang="tr-T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7996584" y="5461248"/>
            <a:ext cx="35772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TEAKWONDO</a:t>
            </a:r>
            <a:endParaRPr lang="tr-T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F:\Users\AYNA\Desktop\xxxx\436416368_939213901537561_8297618073137110547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812" y="1840498"/>
            <a:ext cx="3453397" cy="3453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Dikdörtgen"/>
          <p:cNvSpPr/>
          <p:nvPr/>
        </p:nvSpPr>
        <p:spPr>
          <a:xfrm>
            <a:off x="825755" y="5373016"/>
            <a:ext cx="2571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OKÇULUK</a:t>
            </a:r>
            <a:endParaRPr lang="tr-T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8252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SPORTİF BAŞARILARIMIZ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6018" name="Picture 2" descr="F:\Users\AYNA\Desktop\xxxx\294891040_5262677003858649_78385531114673189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7818" y="1364314"/>
            <a:ext cx="3335354" cy="2509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19" name="Picture 3" descr="F:\Users\AYNA\Desktop\xxxx\295816684_5262676487192034_394135136772254091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1661" y="4092794"/>
            <a:ext cx="3237762" cy="2428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20" name="Picture 4" descr="F:\Users\AYNA\Desktop\xxxx\319684219_598554058936882_4694722010059870178_n.jpg"/>
          <p:cNvPicPr>
            <a:picLocks noChangeAspect="1" noChangeArrowheads="1"/>
          </p:cNvPicPr>
          <p:nvPr/>
        </p:nvPicPr>
        <p:blipFill>
          <a:blip r:embed="rId5"/>
          <a:srcRect t="1616" r="21317" b="4987"/>
          <a:stretch>
            <a:fillRect/>
          </a:stretch>
        </p:blipFill>
        <p:spPr bwMode="auto">
          <a:xfrm>
            <a:off x="7170820" y="1323475"/>
            <a:ext cx="4780547" cy="5173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21" name="Picture 5" descr="F:\Users\AYNA\Desktop\xxxx\321054789_1270214960377462_1073102912638480433_n.jpg"/>
          <p:cNvPicPr>
            <a:picLocks noChangeAspect="1" noChangeArrowheads="1"/>
          </p:cNvPicPr>
          <p:nvPr/>
        </p:nvPicPr>
        <p:blipFill>
          <a:blip r:embed="rId6" cstate="print"/>
          <a:srcRect l="19685" t="25538" r="9554"/>
          <a:stretch>
            <a:fillRect/>
          </a:stretch>
        </p:blipFill>
        <p:spPr bwMode="auto">
          <a:xfrm>
            <a:off x="216570" y="4018547"/>
            <a:ext cx="3200400" cy="2525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22" name="Picture 6" descr="F:\Users\AYNA\Desktop\xxxx\321803408_1329252327850448_512925142066820511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633" y="1347537"/>
            <a:ext cx="3080084" cy="2550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481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61987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OKUL TAKIMIMIZ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6258" name="Picture 2" descr="F:\Users\AYNA\Desktop\xxxx\321988307_570903994520917_7075784916638597594_n.jpg"/>
          <p:cNvPicPr>
            <a:picLocks noChangeAspect="1" noChangeArrowheads="1"/>
          </p:cNvPicPr>
          <p:nvPr/>
        </p:nvPicPr>
        <p:blipFill>
          <a:blip r:embed="rId3"/>
          <a:srcRect l="10406" r="16502" b="18950"/>
          <a:stretch>
            <a:fillRect/>
          </a:stretch>
        </p:blipFill>
        <p:spPr bwMode="auto">
          <a:xfrm>
            <a:off x="360954" y="2005980"/>
            <a:ext cx="6930189" cy="4322627"/>
          </a:xfrm>
          <a:prstGeom prst="rect">
            <a:avLst/>
          </a:prstGeom>
          <a:noFill/>
        </p:spPr>
      </p:pic>
      <p:pic>
        <p:nvPicPr>
          <p:cNvPr id="96260" name="Picture 4" descr="F:\Users\AYNA\Desktop\xxxx\336570282_1141394289872467_406489317623198215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3350" y="481265"/>
            <a:ext cx="3959471" cy="2433425"/>
          </a:xfrm>
          <a:prstGeom prst="rect">
            <a:avLst/>
          </a:prstGeom>
          <a:noFill/>
        </p:spPr>
      </p:pic>
      <p:pic>
        <p:nvPicPr>
          <p:cNvPr id="16386" name="Picture 2" descr="F:\Users\AYNA\Downloads\WhatsApp Image 2024-05-14 at 15.50.54.jpeg"/>
          <p:cNvPicPr>
            <a:picLocks noChangeAspect="1" noChangeArrowheads="1"/>
          </p:cNvPicPr>
          <p:nvPr/>
        </p:nvPicPr>
        <p:blipFill>
          <a:blip r:embed="rId5" cstate="print"/>
          <a:srcRect l="19005" t="24458" r="11157" b="18982"/>
          <a:stretch>
            <a:fillRect/>
          </a:stretch>
        </p:blipFill>
        <p:spPr bwMode="auto">
          <a:xfrm>
            <a:off x="7748337" y="3115411"/>
            <a:ext cx="4042610" cy="3182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2921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FUTBOL TURNUVASI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6498" name="Picture 2" descr="F:\Users\AYNA\Desktop\xxxx\348291960_763072912115707_166194249812059292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116" y="1235245"/>
            <a:ext cx="5333999" cy="533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32735" t="41118" r="38969" b="29934"/>
          <a:stretch>
            <a:fillRect/>
          </a:stretch>
        </p:blipFill>
        <p:spPr bwMode="auto">
          <a:xfrm>
            <a:off x="465131" y="3007895"/>
            <a:ext cx="5815355" cy="3537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F:\Users\AYNA\Downloads\WhatsApp Image 2024-05-15 at 09.23.45.jpeg"/>
          <p:cNvPicPr>
            <a:picLocks noChangeAspect="1" noChangeArrowheads="1"/>
          </p:cNvPicPr>
          <p:nvPr/>
        </p:nvPicPr>
        <p:blipFill>
          <a:blip r:embed="rId5"/>
          <a:srcRect l="12898" t="28674" r="39576" b="15185"/>
          <a:stretch>
            <a:fillRect/>
          </a:stretch>
        </p:blipFill>
        <p:spPr bwMode="auto">
          <a:xfrm>
            <a:off x="3152273" y="1467853"/>
            <a:ext cx="3152274" cy="2094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52918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KAMPLARIMIZ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7042" name="Picture 2" descr="F:\Users\AYNA\Desktop\xxxx\305408182_528313302627625_457012543454683417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33" y="2406316"/>
            <a:ext cx="7315201" cy="4234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7043" name="Picture 3" descr="F:\Users\AYNA\Desktop\xxxx\303376736_528313512627604_706654026574739668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646" y="118656"/>
            <a:ext cx="3602961" cy="2031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7044" name="Picture 4" descr="F:\Users\AYNA\Desktop\xxxx\306775393_528313475960941_868372883157118242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7109" y="2399676"/>
            <a:ext cx="3562455" cy="2003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7045" name="Picture 5" descr="F:\Users\AYNA\Desktop\xxxx\307564396_528313619294260_273880890444289704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8050" y="4623108"/>
            <a:ext cx="3588128" cy="2018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52918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KAMPLARIMIZ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7046" name="Picture 6" descr="F:\Users\AYNA\Desktop\xxxx\326959162_510965121187309_863195266800038632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264" y="1376376"/>
            <a:ext cx="4839357" cy="5048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F:\Users\AYNA\Desktop\xxxx\363828805_763286622463624_420880770415407573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5471" y="264693"/>
            <a:ext cx="6215899" cy="6215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52918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KAMPLARIMIZ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F:\Users\AYNA\Desktop\xxxx\405290232_846080700850882_262491204824666198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431" y="348790"/>
            <a:ext cx="4499644" cy="3374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F:\Users\AYNA\Desktop\xxxx\406037611_846080637517555_2065018237839674479_n.jpg"/>
          <p:cNvPicPr>
            <a:picLocks noChangeAspect="1" noChangeArrowheads="1"/>
          </p:cNvPicPr>
          <p:nvPr/>
        </p:nvPicPr>
        <p:blipFill>
          <a:blip r:embed="rId4"/>
          <a:srcRect t="26118"/>
          <a:stretch>
            <a:fillRect/>
          </a:stretch>
        </p:blipFill>
        <p:spPr bwMode="auto">
          <a:xfrm>
            <a:off x="7339013" y="3898231"/>
            <a:ext cx="4548187" cy="252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F:\Users\AYNA\Desktop\xxxx\406897564_846080677517551_650833166694988921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220" y="1377282"/>
            <a:ext cx="4980991" cy="373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F:\Users\AYNA\Desktop\xxxx\406897435_846080527517566_1108024166565384084_n.jpg"/>
          <p:cNvPicPr>
            <a:picLocks noChangeAspect="1" noChangeArrowheads="1"/>
          </p:cNvPicPr>
          <p:nvPr/>
        </p:nvPicPr>
        <p:blipFill>
          <a:blip r:embed="rId6"/>
          <a:srcRect t="39828"/>
          <a:stretch>
            <a:fillRect/>
          </a:stretch>
        </p:blipFill>
        <p:spPr bwMode="auto">
          <a:xfrm>
            <a:off x="1347955" y="3922295"/>
            <a:ext cx="5639023" cy="2544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1" y="5013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1736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DENEME SINAVLARI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7282" name="Picture 2" descr="F:\Users\AYNA\Desktop\xxxx\322182418_826448718773357_678181759677253375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0589" y="3165852"/>
            <a:ext cx="5510464" cy="3099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283" name="Picture 3" descr="F:\Users\AYNA\Desktop\xxxx\335089057_711039467470016_1713132501509944178_n.jpg"/>
          <p:cNvPicPr>
            <a:picLocks noChangeAspect="1" noChangeArrowheads="1"/>
          </p:cNvPicPr>
          <p:nvPr/>
        </p:nvPicPr>
        <p:blipFill>
          <a:blip r:embed="rId4"/>
          <a:srcRect t="30072"/>
          <a:stretch>
            <a:fillRect/>
          </a:stretch>
        </p:blipFill>
        <p:spPr bwMode="auto">
          <a:xfrm>
            <a:off x="8374481" y="505326"/>
            <a:ext cx="3440781" cy="2406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284" name="Picture 4" descr="F:\Users\AYNA\Desktop\xxxx\335422535_3030185840459056_716820982603677920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3142" y="2405646"/>
            <a:ext cx="3826711" cy="3826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285" name="Picture 5" descr="F:\Users\AYNA\Desktop\xxxx\335435399_736598978088004_897663729111556791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845" y="1347536"/>
            <a:ext cx="3031959" cy="3031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4911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DENEME ANALİZLERİ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1138" name="Picture 2" descr="F:\Users\AYNA\Desktop\xxxx\318046080_594818872643734_154371636845789200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790" y="2594674"/>
            <a:ext cx="3862552" cy="3862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1140" name="Picture 4" descr="F:\Users\AYNA\Desktop\xxxx\323001450_928046911529662_762076751654725826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8518" y="168443"/>
            <a:ext cx="3586915" cy="6376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1139" name="Picture 3" descr="F:\Users\AYNA\Desktop\xxxx\323102874_1163704940924557_934163869045140362_n.jpg"/>
          <p:cNvPicPr>
            <a:picLocks noChangeAspect="1" noChangeArrowheads="1"/>
          </p:cNvPicPr>
          <p:nvPr/>
        </p:nvPicPr>
        <p:blipFill>
          <a:blip r:embed="rId5"/>
          <a:srcRect l="17770" r="21353"/>
          <a:stretch>
            <a:fillRect/>
          </a:stretch>
        </p:blipFill>
        <p:spPr bwMode="auto">
          <a:xfrm>
            <a:off x="4427622" y="2646947"/>
            <a:ext cx="3681663" cy="3825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9384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SOSYAL ETKİNLİKLERİMİZ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3186" name="Picture 2" descr="F:\Users\AYNA\Desktop\xxxx\318792890_684175136718060_820936218450710417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31" y="1363184"/>
            <a:ext cx="3412147" cy="2486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187" name="Picture 3" descr="F:\Users\AYNA\Desktop\xxxx\336469841_727501039023981_450963944771109933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87" y="4090738"/>
            <a:ext cx="3361156" cy="235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188" name="Picture 4" descr="F:\Users\AYNA\Desktop\xxxx\337131098_955574555436780_7354185435184880378_n.jpg"/>
          <p:cNvPicPr>
            <a:picLocks noChangeAspect="1" noChangeArrowheads="1"/>
          </p:cNvPicPr>
          <p:nvPr/>
        </p:nvPicPr>
        <p:blipFill>
          <a:blip r:embed="rId5"/>
          <a:srcRect l="12311" r="16590"/>
          <a:stretch>
            <a:fillRect/>
          </a:stretch>
        </p:blipFill>
        <p:spPr bwMode="auto">
          <a:xfrm>
            <a:off x="4283244" y="1324143"/>
            <a:ext cx="3609474" cy="5076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189" name="Picture 5" descr="F:\Users\AYNA\Desktop\xxxx\337145729_778724907242549_1098592627046269613_n.jpg"/>
          <p:cNvPicPr>
            <a:picLocks noChangeAspect="1" noChangeArrowheads="1"/>
          </p:cNvPicPr>
          <p:nvPr/>
        </p:nvPicPr>
        <p:blipFill>
          <a:blip r:embed="rId6"/>
          <a:srcRect l="21458" r="6765"/>
          <a:stretch>
            <a:fillRect/>
          </a:stretch>
        </p:blipFill>
        <p:spPr bwMode="auto">
          <a:xfrm>
            <a:off x="8229601" y="1391011"/>
            <a:ext cx="3561344" cy="4961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9384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SOSYAL ETKİNLİKLERİMİZ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4450" name="Picture 2" descr="F:\Users\AYNA\Desktop\xxxx\341537134_185115304351386_747360587909676781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5386" y="1227221"/>
            <a:ext cx="5253372" cy="5253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2" name="Picture 4" descr="F:\Users\AYNA\Desktop\xxxx\348234475_120581487691309_320908637824555219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227" y="1250617"/>
            <a:ext cx="5222373" cy="5222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9384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SOSYAL ETKİNLİKLERİMİZ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F:\Users\AYNA\Desktop\xxxx\393741774_819677670157852_4488656886850782877_n.jpg"/>
          <p:cNvPicPr>
            <a:picLocks noChangeAspect="1" noChangeArrowheads="1"/>
          </p:cNvPicPr>
          <p:nvPr/>
        </p:nvPicPr>
        <p:blipFill>
          <a:blip r:embed="rId3"/>
          <a:srcRect t="30770"/>
          <a:stretch>
            <a:fillRect/>
          </a:stretch>
        </p:blipFill>
        <p:spPr bwMode="auto">
          <a:xfrm>
            <a:off x="245302" y="1564105"/>
            <a:ext cx="6444256" cy="4884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F:\Users\AYNA\Desktop\xxxx\384282105_803849538407332_561581596921168726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8316" y="1464762"/>
            <a:ext cx="4910890" cy="5010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826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9384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SOSYAL ETKİNLİKLERİMİZ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 descr="F:\Users\AYNA\Desktop\xxxx\434818644_928813702577581_654270420390867892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475" y="2261935"/>
            <a:ext cx="7450576" cy="4201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F:\Users\AYNA\Desktop\xxxx\434849746_928813892577562_99529610164873394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59" y="1732547"/>
            <a:ext cx="4754999" cy="267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1" y="-1905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9935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ÖZGÜN PROJELERİMİZ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4210" name="Picture 2" descr="F:\Users\AYNA\Desktop\xxxx\319921450_1426364774567932_384649951947749943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2316" y="3826042"/>
            <a:ext cx="3946358" cy="2695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1" name="Picture 3" descr="F:\Users\AYNA\Desktop\xxxx\320694896_688173259688219_8485381833077566755_n.jpg"/>
          <p:cNvPicPr>
            <a:picLocks noChangeAspect="1" noChangeArrowheads="1"/>
          </p:cNvPicPr>
          <p:nvPr/>
        </p:nvPicPr>
        <p:blipFill>
          <a:blip r:embed="rId4"/>
          <a:srcRect l="14266" r="8977" b="23502"/>
          <a:stretch>
            <a:fillRect/>
          </a:stretch>
        </p:blipFill>
        <p:spPr bwMode="auto">
          <a:xfrm>
            <a:off x="8895350" y="1973180"/>
            <a:ext cx="3056020" cy="4547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2" name="Picture 4" descr="F:\Users\AYNA\Desktop\xxxx\320751164_1440117263180581_659150030747874746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4994" y="1443790"/>
            <a:ext cx="3789616" cy="2130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3" name="Picture 5" descr="F:\Users\AYNA\Desktop\xxxx\321503864_949254736481473_662340422215074868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444" y="3801978"/>
            <a:ext cx="4259178" cy="2719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4" name="Picture 6" descr="F:\Users\AYNA\Desktop\xxxx\322395865_689919579257073_1599281776984015373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1263" y="1330874"/>
            <a:ext cx="3866314" cy="2230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108455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BAŞARIYI ÖDÜLLENDİRİYORUZ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8306" name="Picture 2" descr="F:\Users\AYNA\Desktop\xxxx\322256384_839558447305156_260614208361699850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246" y="1450389"/>
            <a:ext cx="5094789" cy="5094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8307" name="Picture 3" descr="F:\Users\AYNA\Desktop\xxxx\323427270_696171432200995_893634080773807151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2719" y="1400091"/>
            <a:ext cx="5096964" cy="5096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101434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KODELİ KODLAMA SINIFIMIZ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F:\Users\AYNA\Desktop\xxxx\412649677_857333426392276_635297177136595273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137" y="1443789"/>
            <a:ext cx="3657600" cy="487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F:\Users\AYNA\Desktop\xxxx\412937644_857333246392294_758360046370373141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265" y="3561347"/>
            <a:ext cx="3658046" cy="2743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F:\Users\AYNA\Desktop\xxxx\412953297_857333313058954_309836057345940570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7225" y="1354890"/>
            <a:ext cx="3658100" cy="4877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6038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ÜNİVERSİTE GEZİLERİ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426" name="Picture 2" descr="F:\Users\AYNA\Desktop\xxxx\335455983_727985275685056_3076602588676652385_n.jpg"/>
          <p:cNvPicPr>
            <a:picLocks noChangeAspect="1" noChangeArrowheads="1"/>
          </p:cNvPicPr>
          <p:nvPr/>
        </p:nvPicPr>
        <p:blipFill>
          <a:blip r:embed="rId3"/>
          <a:srcRect b="15749"/>
          <a:stretch>
            <a:fillRect/>
          </a:stretch>
        </p:blipFill>
        <p:spPr bwMode="auto">
          <a:xfrm>
            <a:off x="8013032" y="1949116"/>
            <a:ext cx="3946356" cy="459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F:\Users\AYNA\Desktop\xxxx\412890845_861478305977788_2009834230270771157_n.jpg"/>
          <p:cNvPicPr>
            <a:picLocks noChangeAspect="1" noChangeArrowheads="1"/>
          </p:cNvPicPr>
          <p:nvPr/>
        </p:nvPicPr>
        <p:blipFill>
          <a:blip r:embed="rId4" cstate="print"/>
          <a:srcRect l="31082"/>
          <a:stretch>
            <a:fillRect/>
          </a:stretch>
        </p:blipFill>
        <p:spPr bwMode="auto">
          <a:xfrm>
            <a:off x="240632" y="3443706"/>
            <a:ext cx="2827865" cy="3077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F:\Users\AYNA\Desktop\xxxx\436361974_938591934933091_7242959874746466313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23222" y="1997242"/>
            <a:ext cx="4449177" cy="4520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61926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KİTAP TAHLİLLERİ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F:\Users\AYNA\Desktop\xxxx\411301983_857996886325930_478522492484606985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6302" y="1540042"/>
            <a:ext cx="5272877" cy="4884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F:\Users\AYNA\Desktop\xxxx\411367609_857995546326064_5286635085127444044_n.jpg"/>
          <p:cNvPicPr>
            <a:picLocks noChangeAspect="1" noChangeArrowheads="1"/>
          </p:cNvPicPr>
          <p:nvPr/>
        </p:nvPicPr>
        <p:blipFill>
          <a:blip r:embed="rId4"/>
          <a:srcRect t="36903"/>
          <a:stretch>
            <a:fillRect/>
          </a:stretch>
        </p:blipFill>
        <p:spPr bwMode="auto">
          <a:xfrm>
            <a:off x="457200" y="3970421"/>
            <a:ext cx="5967663" cy="2511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F:\Users\AYNA\Desktop\xxxx\420511481_876263494499269_6965650633493099808_n.jpg"/>
          <p:cNvPicPr>
            <a:picLocks noChangeAspect="1" noChangeArrowheads="1"/>
          </p:cNvPicPr>
          <p:nvPr/>
        </p:nvPicPr>
        <p:blipFill>
          <a:blip r:embed="rId5"/>
          <a:srcRect t="38425" b="6206"/>
          <a:stretch>
            <a:fillRect/>
          </a:stretch>
        </p:blipFill>
        <p:spPr bwMode="auto">
          <a:xfrm>
            <a:off x="481261" y="1401411"/>
            <a:ext cx="5919539" cy="2491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79619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MESLEKİ YARIŞMALAR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1378" name="Picture 2" descr="F:\Users\AYNA\Desktop\xxxx\334711701_1543362779486257_1282902938790766979_n.jpg"/>
          <p:cNvPicPr>
            <a:picLocks noChangeAspect="1" noChangeArrowheads="1"/>
          </p:cNvPicPr>
          <p:nvPr/>
        </p:nvPicPr>
        <p:blipFill>
          <a:blip r:embed="rId3"/>
          <a:srcRect l="11552" r="14710"/>
          <a:stretch>
            <a:fillRect/>
          </a:stretch>
        </p:blipFill>
        <p:spPr bwMode="auto">
          <a:xfrm>
            <a:off x="433136" y="1564105"/>
            <a:ext cx="3042886" cy="4968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380" name="Picture 4" descr="F:\Users\AYNA\Desktop\xxxx\335470319_767115615026718_4262953654192842284_n.jpg"/>
          <p:cNvPicPr>
            <a:picLocks noChangeAspect="1" noChangeArrowheads="1"/>
          </p:cNvPicPr>
          <p:nvPr/>
        </p:nvPicPr>
        <p:blipFill>
          <a:blip r:embed="rId4"/>
          <a:srcRect l="21956"/>
          <a:stretch>
            <a:fillRect/>
          </a:stretch>
        </p:blipFill>
        <p:spPr bwMode="auto">
          <a:xfrm>
            <a:off x="8085220" y="1563102"/>
            <a:ext cx="3850088" cy="4933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381" name="Picture 5" descr="F:\Users\AYNA\Desktop\xxxx\335475459_112411155131850_562971345874566594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1979" y="4138864"/>
            <a:ext cx="3947193" cy="2406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:\Users\AYNA\Desktop\xxxx\348260067_1179255126082343_756291047496385456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980" y="1467853"/>
            <a:ext cx="4018547" cy="2454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60451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OKUL KOROMUZ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02" name="Picture 2" descr="F:\Users\AYNA\Desktop\xxxx\335031141_1214235326149760_198145076880155464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5369" y="3975755"/>
            <a:ext cx="4449830" cy="2509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03" name="Picture 3" descr="F:\Users\AYNA\Desktop\xxxx\335448570_135605139196985_774334607127258910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46" y="1299411"/>
            <a:ext cx="4406231" cy="2478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04" name="Picture 4" descr="F:\Users\AYNA\Desktop\xxxx\341130090_1265491881037376_744126558859785761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7290" y="529389"/>
            <a:ext cx="5174080" cy="5919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Users\AYNA\Desktop\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1" cy="687705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28465" y="157655"/>
            <a:ext cx="82701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MESCİD BULUŞMALARI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0355" name="Picture 3" descr="F:\Users\AYNA\Desktop\xxxx\335402043_1225523998073129_201781391274678586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864" y="2526633"/>
            <a:ext cx="7764380" cy="3970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4" name="Picture 2" descr="F:\Users\AYNA\Desktop\xxxx\332735361_724563876067978_626913928488163422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821" y="4498300"/>
            <a:ext cx="3553339" cy="1998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6" name="Picture 4" descr="F:\Users\AYNA\Desktop\xxxx\335647203_975705853454803_556932827607878571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344" y="2261938"/>
            <a:ext cx="3464497" cy="1948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7" name="Picture 5" descr="F:\Users\AYNA\Desktop\xxxx\336781803_725402329368890_2683811443984633020_n.jpg"/>
          <p:cNvPicPr>
            <a:picLocks noChangeAspect="1" noChangeArrowheads="1"/>
          </p:cNvPicPr>
          <p:nvPr/>
        </p:nvPicPr>
        <p:blipFill>
          <a:blip r:embed="rId6"/>
          <a:srcRect r="10083"/>
          <a:stretch>
            <a:fillRect/>
          </a:stretch>
        </p:blipFill>
        <p:spPr bwMode="auto">
          <a:xfrm>
            <a:off x="8715708" y="633999"/>
            <a:ext cx="3147429" cy="1575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1 FATIH HOCAM_YEDEK\user\Desktop\yedek\Desktop\ibni sina tanıtım\MAVİLİ\SOSYAL MEDYA kop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56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Users\AYNA\Desktop\Resi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7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8070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973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F:\Users\AYNA\Desktop\24132049_Milli_EYitim_BakanlYYY_Arma_Logo.jpg"/>
          <p:cNvPicPr>
            <a:picLocks noChangeAspect="1" noChangeArrowheads="1"/>
          </p:cNvPicPr>
          <p:nvPr/>
        </p:nvPicPr>
        <p:blipFill>
          <a:blip r:embed="rId3" cstate="print"/>
          <a:srcRect l="10856" r="8280"/>
          <a:stretch>
            <a:fillRect/>
          </a:stretch>
        </p:blipFill>
        <p:spPr bwMode="auto">
          <a:xfrm>
            <a:off x="450377" y="5820891"/>
            <a:ext cx="859809" cy="84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87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637</TotalTime>
  <Words>77</Words>
  <Application>Microsoft Office PowerPoint</Application>
  <PresentationFormat>Özel</PresentationFormat>
  <Paragraphs>40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1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AYNA</cp:lastModifiedBy>
  <cp:revision>71</cp:revision>
  <dcterms:created xsi:type="dcterms:W3CDTF">2018-04-16T13:46:20Z</dcterms:created>
  <dcterms:modified xsi:type="dcterms:W3CDTF">2024-05-21T22:41:25Z</dcterms:modified>
</cp:coreProperties>
</file>